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</p:sldIdLst>
  <p:sldSz cx="15119350" cy="31321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9" d="100"/>
          <a:sy n="109" d="100"/>
        </p:scale>
        <p:origin x="224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19" y="512598"/>
            <a:ext cx="11339513" cy="1090448"/>
          </a:xfrm>
        </p:spPr>
        <p:txBody>
          <a:bodyPr anchor="b"/>
          <a:lstStyle>
            <a:lvl1pPr algn="ctr">
              <a:defRPr sz="274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645098"/>
            <a:ext cx="11339513" cy="756208"/>
          </a:xfrm>
        </p:spPr>
        <p:txBody>
          <a:bodyPr/>
          <a:lstStyle>
            <a:lvl1pPr marL="0" indent="0" algn="ctr">
              <a:buNone/>
              <a:defRPr sz="1096"/>
            </a:lvl1pPr>
            <a:lvl2pPr marL="208803" indent="0" algn="ctr">
              <a:buNone/>
              <a:defRPr sz="913"/>
            </a:lvl2pPr>
            <a:lvl3pPr marL="417606" indent="0" algn="ctr">
              <a:buNone/>
              <a:defRPr sz="822"/>
            </a:lvl3pPr>
            <a:lvl4pPr marL="626410" indent="0" algn="ctr">
              <a:buNone/>
              <a:defRPr sz="731"/>
            </a:lvl4pPr>
            <a:lvl5pPr marL="835213" indent="0" algn="ctr">
              <a:buNone/>
              <a:defRPr sz="731"/>
            </a:lvl5pPr>
            <a:lvl6pPr marL="1044016" indent="0" algn="ctr">
              <a:buNone/>
              <a:defRPr sz="731"/>
            </a:lvl6pPr>
            <a:lvl7pPr marL="1252819" indent="0" algn="ctr">
              <a:buNone/>
              <a:defRPr sz="731"/>
            </a:lvl7pPr>
            <a:lvl8pPr marL="1461623" indent="0" algn="ctr">
              <a:buNone/>
              <a:defRPr sz="731"/>
            </a:lvl8pPr>
            <a:lvl9pPr marL="1670426" indent="0" algn="ctr">
              <a:buNone/>
              <a:defRPr sz="73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2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3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1" y="780860"/>
            <a:ext cx="13040439" cy="1302882"/>
          </a:xfrm>
        </p:spPr>
        <p:txBody>
          <a:bodyPr anchor="b"/>
          <a:lstStyle>
            <a:lvl1pPr>
              <a:defRPr sz="274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1" y="2096068"/>
            <a:ext cx="13040439" cy="685155"/>
          </a:xfrm>
        </p:spPr>
        <p:txBody>
          <a:bodyPr/>
          <a:lstStyle>
            <a:lvl1pPr marL="0" indent="0">
              <a:buNone/>
              <a:defRPr sz="1096">
                <a:solidFill>
                  <a:schemeClr val="tx1">
                    <a:tint val="82000"/>
                  </a:schemeClr>
                </a:solidFill>
              </a:defRPr>
            </a:lvl1pPr>
            <a:lvl2pPr marL="208803" indent="0">
              <a:buNone/>
              <a:defRPr sz="913">
                <a:solidFill>
                  <a:schemeClr val="tx1">
                    <a:tint val="82000"/>
                  </a:schemeClr>
                </a:solidFill>
              </a:defRPr>
            </a:lvl2pPr>
            <a:lvl3pPr marL="417606" indent="0">
              <a:buNone/>
              <a:defRPr sz="822">
                <a:solidFill>
                  <a:schemeClr val="tx1">
                    <a:tint val="82000"/>
                  </a:schemeClr>
                </a:solidFill>
              </a:defRPr>
            </a:lvl3pPr>
            <a:lvl4pPr marL="626410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4pPr>
            <a:lvl5pPr marL="835213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5pPr>
            <a:lvl6pPr marL="1044016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6pPr>
            <a:lvl7pPr marL="1252819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7pPr>
            <a:lvl8pPr marL="1461623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8pPr>
            <a:lvl9pPr marL="1670426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833787"/>
            <a:ext cx="6425724" cy="1987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833787"/>
            <a:ext cx="6425724" cy="1987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0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66758"/>
            <a:ext cx="13040439" cy="6054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5" y="767809"/>
            <a:ext cx="6396193" cy="376291"/>
          </a:xfrm>
        </p:spPr>
        <p:txBody>
          <a:bodyPr anchor="b"/>
          <a:lstStyle>
            <a:lvl1pPr marL="0" indent="0">
              <a:buNone/>
              <a:defRPr sz="1096" b="1"/>
            </a:lvl1pPr>
            <a:lvl2pPr marL="208803" indent="0">
              <a:buNone/>
              <a:defRPr sz="913" b="1"/>
            </a:lvl2pPr>
            <a:lvl3pPr marL="417606" indent="0">
              <a:buNone/>
              <a:defRPr sz="822" b="1"/>
            </a:lvl3pPr>
            <a:lvl4pPr marL="626410" indent="0">
              <a:buNone/>
              <a:defRPr sz="731" b="1"/>
            </a:lvl4pPr>
            <a:lvl5pPr marL="835213" indent="0">
              <a:buNone/>
              <a:defRPr sz="731" b="1"/>
            </a:lvl5pPr>
            <a:lvl6pPr marL="1044016" indent="0">
              <a:buNone/>
              <a:defRPr sz="731" b="1"/>
            </a:lvl6pPr>
            <a:lvl7pPr marL="1252819" indent="0">
              <a:buNone/>
              <a:defRPr sz="731" b="1"/>
            </a:lvl7pPr>
            <a:lvl8pPr marL="1461623" indent="0">
              <a:buNone/>
              <a:defRPr sz="731" b="1"/>
            </a:lvl8pPr>
            <a:lvl9pPr marL="1670426" indent="0">
              <a:buNone/>
              <a:defRPr sz="73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5" y="1144101"/>
            <a:ext cx="6396193" cy="16827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1" y="767809"/>
            <a:ext cx="6427693" cy="376291"/>
          </a:xfrm>
        </p:spPr>
        <p:txBody>
          <a:bodyPr anchor="b"/>
          <a:lstStyle>
            <a:lvl1pPr marL="0" indent="0">
              <a:buNone/>
              <a:defRPr sz="1096" b="1"/>
            </a:lvl1pPr>
            <a:lvl2pPr marL="208803" indent="0">
              <a:buNone/>
              <a:defRPr sz="913" b="1"/>
            </a:lvl2pPr>
            <a:lvl3pPr marL="417606" indent="0">
              <a:buNone/>
              <a:defRPr sz="822" b="1"/>
            </a:lvl3pPr>
            <a:lvl4pPr marL="626410" indent="0">
              <a:buNone/>
              <a:defRPr sz="731" b="1"/>
            </a:lvl4pPr>
            <a:lvl5pPr marL="835213" indent="0">
              <a:buNone/>
              <a:defRPr sz="731" b="1"/>
            </a:lvl5pPr>
            <a:lvl6pPr marL="1044016" indent="0">
              <a:buNone/>
              <a:defRPr sz="731" b="1"/>
            </a:lvl6pPr>
            <a:lvl7pPr marL="1252819" indent="0">
              <a:buNone/>
              <a:defRPr sz="731" b="1"/>
            </a:lvl7pPr>
            <a:lvl8pPr marL="1461623" indent="0">
              <a:buNone/>
              <a:defRPr sz="731" b="1"/>
            </a:lvl8pPr>
            <a:lvl9pPr marL="1670426" indent="0">
              <a:buNone/>
              <a:defRPr sz="73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1" y="1144101"/>
            <a:ext cx="6427693" cy="16827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2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1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8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208809"/>
            <a:ext cx="4876383" cy="730832"/>
          </a:xfrm>
        </p:spPr>
        <p:txBody>
          <a:bodyPr anchor="b"/>
          <a:lstStyle>
            <a:lvl1pPr>
              <a:defRPr sz="146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450970"/>
            <a:ext cx="7654171" cy="2225848"/>
          </a:xfrm>
        </p:spPr>
        <p:txBody>
          <a:bodyPr/>
          <a:lstStyle>
            <a:lvl1pPr>
              <a:defRPr sz="1461"/>
            </a:lvl1pPr>
            <a:lvl2pPr>
              <a:defRPr sz="1279"/>
            </a:lvl2pPr>
            <a:lvl3pPr>
              <a:defRPr sz="1096"/>
            </a:lvl3pPr>
            <a:lvl4pPr>
              <a:defRPr sz="913"/>
            </a:lvl4pPr>
            <a:lvl5pPr>
              <a:defRPr sz="913"/>
            </a:lvl5pPr>
            <a:lvl6pPr>
              <a:defRPr sz="913"/>
            </a:lvl6pPr>
            <a:lvl7pPr>
              <a:defRPr sz="913"/>
            </a:lvl7pPr>
            <a:lvl8pPr>
              <a:defRPr sz="913"/>
            </a:lvl8pPr>
            <a:lvl9pPr>
              <a:defRPr sz="91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939641"/>
            <a:ext cx="4876383" cy="1740802"/>
          </a:xfrm>
        </p:spPr>
        <p:txBody>
          <a:bodyPr/>
          <a:lstStyle>
            <a:lvl1pPr marL="0" indent="0">
              <a:buNone/>
              <a:defRPr sz="731"/>
            </a:lvl1pPr>
            <a:lvl2pPr marL="208803" indent="0">
              <a:buNone/>
              <a:defRPr sz="639"/>
            </a:lvl2pPr>
            <a:lvl3pPr marL="417606" indent="0">
              <a:buNone/>
              <a:defRPr sz="548"/>
            </a:lvl3pPr>
            <a:lvl4pPr marL="626410" indent="0">
              <a:buNone/>
              <a:defRPr sz="457"/>
            </a:lvl4pPr>
            <a:lvl5pPr marL="835213" indent="0">
              <a:buNone/>
              <a:defRPr sz="457"/>
            </a:lvl5pPr>
            <a:lvl6pPr marL="1044016" indent="0">
              <a:buNone/>
              <a:defRPr sz="457"/>
            </a:lvl6pPr>
            <a:lvl7pPr marL="1252819" indent="0">
              <a:buNone/>
              <a:defRPr sz="457"/>
            </a:lvl7pPr>
            <a:lvl8pPr marL="1461623" indent="0">
              <a:buNone/>
              <a:defRPr sz="457"/>
            </a:lvl8pPr>
            <a:lvl9pPr marL="1670426" indent="0">
              <a:buNone/>
              <a:defRPr sz="45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208809"/>
            <a:ext cx="4876383" cy="730832"/>
          </a:xfrm>
        </p:spPr>
        <p:txBody>
          <a:bodyPr anchor="b"/>
          <a:lstStyle>
            <a:lvl1pPr>
              <a:defRPr sz="146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450970"/>
            <a:ext cx="7654171" cy="2225848"/>
          </a:xfrm>
        </p:spPr>
        <p:txBody>
          <a:bodyPr anchor="t"/>
          <a:lstStyle>
            <a:lvl1pPr marL="0" indent="0">
              <a:buNone/>
              <a:defRPr sz="1461"/>
            </a:lvl1pPr>
            <a:lvl2pPr marL="208803" indent="0">
              <a:buNone/>
              <a:defRPr sz="1279"/>
            </a:lvl2pPr>
            <a:lvl3pPr marL="417606" indent="0">
              <a:buNone/>
              <a:defRPr sz="1096"/>
            </a:lvl3pPr>
            <a:lvl4pPr marL="626410" indent="0">
              <a:buNone/>
              <a:defRPr sz="913"/>
            </a:lvl4pPr>
            <a:lvl5pPr marL="835213" indent="0">
              <a:buNone/>
              <a:defRPr sz="913"/>
            </a:lvl5pPr>
            <a:lvl6pPr marL="1044016" indent="0">
              <a:buNone/>
              <a:defRPr sz="913"/>
            </a:lvl6pPr>
            <a:lvl7pPr marL="1252819" indent="0">
              <a:buNone/>
              <a:defRPr sz="913"/>
            </a:lvl7pPr>
            <a:lvl8pPr marL="1461623" indent="0">
              <a:buNone/>
              <a:defRPr sz="913"/>
            </a:lvl8pPr>
            <a:lvl9pPr marL="1670426" indent="0">
              <a:buNone/>
              <a:defRPr sz="91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939641"/>
            <a:ext cx="4876383" cy="1740802"/>
          </a:xfrm>
        </p:spPr>
        <p:txBody>
          <a:bodyPr/>
          <a:lstStyle>
            <a:lvl1pPr marL="0" indent="0">
              <a:buNone/>
              <a:defRPr sz="731"/>
            </a:lvl1pPr>
            <a:lvl2pPr marL="208803" indent="0">
              <a:buNone/>
              <a:defRPr sz="639"/>
            </a:lvl2pPr>
            <a:lvl3pPr marL="417606" indent="0">
              <a:buNone/>
              <a:defRPr sz="548"/>
            </a:lvl3pPr>
            <a:lvl4pPr marL="626410" indent="0">
              <a:buNone/>
              <a:defRPr sz="457"/>
            </a:lvl4pPr>
            <a:lvl5pPr marL="835213" indent="0">
              <a:buNone/>
              <a:defRPr sz="457"/>
            </a:lvl5pPr>
            <a:lvl6pPr marL="1044016" indent="0">
              <a:buNone/>
              <a:defRPr sz="457"/>
            </a:lvl6pPr>
            <a:lvl7pPr marL="1252819" indent="0">
              <a:buNone/>
              <a:defRPr sz="457"/>
            </a:lvl7pPr>
            <a:lvl8pPr marL="1461623" indent="0">
              <a:buNone/>
              <a:defRPr sz="457"/>
            </a:lvl8pPr>
            <a:lvl9pPr marL="1670426" indent="0">
              <a:buNone/>
              <a:defRPr sz="45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4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08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5" y="166757"/>
            <a:ext cx="3260110" cy="265434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5" y="166757"/>
            <a:ext cx="9591338" cy="265434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0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66758"/>
            <a:ext cx="13040439" cy="605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833787"/>
            <a:ext cx="13040439" cy="1987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2903028"/>
            <a:ext cx="3401854" cy="166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79B705-C7C4-0D45-88FD-4D0ABF93C92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2903028"/>
            <a:ext cx="5102781" cy="166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2903028"/>
            <a:ext cx="3401854" cy="166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06A175-EFA4-544C-A231-238CD9FA3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2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17606" rtl="0" eaLnBrk="1" latinLnBrk="0" hangingPunct="1">
        <a:lnSpc>
          <a:spcPct val="90000"/>
        </a:lnSpc>
        <a:spcBef>
          <a:spcPct val="0"/>
        </a:spcBef>
        <a:buNone/>
        <a:defRPr sz="20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4402" indent="-104402" algn="l" defTabSz="417606" rtl="0" eaLnBrk="1" latinLnBrk="0" hangingPunct="1">
        <a:lnSpc>
          <a:spcPct val="90000"/>
        </a:lnSpc>
        <a:spcBef>
          <a:spcPts val="457"/>
        </a:spcBef>
        <a:buFont typeface="Arial" panose="020B0604020202020204" pitchFamily="34" charset="0"/>
        <a:buChar char="•"/>
        <a:defRPr sz="1279" kern="1200">
          <a:solidFill>
            <a:schemeClr val="tx1"/>
          </a:solidFill>
          <a:latin typeface="+mn-lt"/>
          <a:ea typeface="+mn-ea"/>
          <a:cs typeface="+mn-cs"/>
        </a:defRPr>
      </a:lvl1pPr>
      <a:lvl2pPr marL="313205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1096" kern="1200">
          <a:solidFill>
            <a:schemeClr val="tx1"/>
          </a:solidFill>
          <a:latin typeface="+mn-lt"/>
          <a:ea typeface="+mn-ea"/>
          <a:cs typeface="+mn-cs"/>
        </a:defRPr>
      </a:lvl2pPr>
      <a:lvl3pPr marL="522008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913" kern="1200">
          <a:solidFill>
            <a:schemeClr val="tx1"/>
          </a:solidFill>
          <a:latin typeface="+mn-lt"/>
          <a:ea typeface="+mn-ea"/>
          <a:cs typeface="+mn-cs"/>
        </a:defRPr>
      </a:lvl3pPr>
      <a:lvl4pPr marL="730811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4pPr>
      <a:lvl5pPr marL="939615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5pPr>
      <a:lvl6pPr marL="1148418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6pPr>
      <a:lvl7pPr marL="1357221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7pPr>
      <a:lvl8pPr marL="1566024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8pPr>
      <a:lvl9pPr marL="1774828" indent="-104402" algn="l" defTabSz="417606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1pPr>
      <a:lvl2pPr marL="208803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2pPr>
      <a:lvl3pPr marL="417606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3pPr>
      <a:lvl4pPr marL="626410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4pPr>
      <a:lvl5pPr marL="835213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5pPr>
      <a:lvl6pPr marL="1044016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6pPr>
      <a:lvl7pPr marL="1252819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7pPr>
      <a:lvl8pPr marL="1461623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8pPr>
      <a:lvl9pPr marL="1670426" algn="l" defTabSz="417606" rtl="0" eaLnBrk="1" latinLnBrk="0" hangingPunct="1">
        <a:defRPr sz="8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53D9D-7274-97C6-F3B6-BC27BFE61A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8F7DDE-236F-4F2C-0E4D-016F474BCA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C785855F-D864-D656-5A05-581C6A88C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6"/>
            <a:ext cx="15119350" cy="31246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19FF4E-7ECE-72DA-4854-DA50A75DCE29}"/>
              </a:ext>
            </a:extLst>
          </p:cNvPr>
          <p:cNvSpPr txBox="1"/>
          <p:nvPr/>
        </p:nvSpPr>
        <p:spPr>
          <a:xfrm>
            <a:off x="7139353" y="1408846"/>
            <a:ext cx="797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6DF9B-F58A-735E-B810-57BC61A65FA6}"/>
              </a:ext>
            </a:extLst>
          </p:cNvPr>
          <p:cNvSpPr txBox="1"/>
          <p:nvPr/>
        </p:nvSpPr>
        <p:spPr>
          <a:xfrm>
            <a:off x="422031" y="783215"/>
            <a:ext cx="26259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Company Logo</a:t>
            </a:r>
          </a:p>
        </p:txBody>
      </p:sp>
    </p:spTree>
    <p:extLst>
      <p:ext uri="{BB962C8B-B14F-4D97-AF65-F5344CB8AC3E}">
        <p14:creationId xmlns:p14="http://schemas.microsoft.com/office/powerpoint/2010/main" val="2749726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B002FC9905CE4FA472A85B5FB883FD" ma:contentTypeVersion="18" ma:contentTypeDescription="Create a new document." ma:contentTypeScope="" ma:versionID="fb5b1cf4026f75ce3cf7d19ab6be51ae">
  <xsd:schema xmlns:xsd="http://www.w3.org/2001/XMLSchema" xmlns:xs="http://www.w3.org/2001/XMLSchema" xmlns:p="http://schemas.microsoft.com/office/2006/metadata/properties" xmlns:ns2="a52527fa-22f5-4f68-8ecc-235301e18715" xmlns:ns3="9c0fbd66-bb10-4a9f-9ca6-f281cc8b8594" targetNamespace="http://schemas.microsoft.com/office/2006/metadata/properties" ma:root="true" ma:fieldsID="d890f10cd0cd583a294dc42f2eb09f93" ns2:_="" ns3:_="">
    <xsd:import namespace="a52527fa-22f5-4f68-8ecc-235301e18715"/>
    <xsd:import namespace="9c0fbd66-bb10-4a9f-9ca6-f281cc8b8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2527fa-22f5-4f68-8ecc-235301e187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52aeaf2-7f04-4c5b-9912-4612c9302e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fbd66-bb10-4a9f-9ca6-f281cc8b8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86a7578-6835-4869-9b0f-d1a03a8c391f}" ma:internalName="TaxCatchAll" ma:showField="CatchAllData" ma:web="9c0fbd66-bb10-4a9f-9ca6-f281cc8b8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F12FC0-8A0A-492A-A32C-9506642248C9}"/>
</file>

<file path=customXml/itemProps2.xml><?xml version="1.0" encoding="utf-8"?>
<ds:datastoreItem xmlns:ds="http://schemas.openxmlformats.org/officeDocument/2006/customXml" ds:itemID="{6BC3E82A-3756-441A-8ED2-DCC1262C5CA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Production PE</dc:creator>
  <cp:lastModifiedBy>Production PE</cp:lastModifiedBy>
  <cp:revision>1</cp:revision>
  <dcterms:created xsi:type="dcterms:W3CDTF">2024-04-17T14:10:15Z</dcterms:created>
  <dcterms:modified xsi:type="dcterms:W3CDTF">2024-04-17T14:15:59Z</dcterms:modified>
</cp:coreProperties>
</file>